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77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063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47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9777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114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090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102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538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596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137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023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9972F-1259-4A1C-98E2-B0BA167FDCA2}" type="datetimeFigureOut">
              <a:rPr lang="fr-BE" smtClean="0"/>
              <a:t>18-04-2019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49CE4-FCDB-4513-8BD3-BFF6B43D80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593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pour une image  4" descr="Liste des postes individuels fournisseu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5770" y="1835792"/>
            <a:ext cx="11155291" cy="32238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786743" y="426719"/>
            <a:ext cx="6296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Etant donné qu’un paiement a été effectué, la pièce 5120000025  a été rapprochée . Il faut donc enlever le rapprochement (ou lettrage).</a:t>
            </a:r>
            <a:endParaRPr lang="fr-BE" b="1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6992983" y="1114697"/>
            <a:ext cx="3709851" cy="25603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493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Liste des postes individuels fournisseu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4605" y="1543253"/>
            <a:ext cx="10133775" cy="29939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091543" y="357051"/>
            <a:ext cx="6226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Retournons dans le compte fournisseur (FBL1N), nous voyons qu’une pièce (un avoir) a été créé. (5120000064).</a:t>
            </a:r>
            <a:endParaRPr lang="fr-BE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291840" y="4850613"/>
            <a:ext cx="5016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Nous allons rapprocher ces deux pièces.  (F-44)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94145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14651" y="313509"/>
            <a:ext cx="463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Rapprochement de deux pièces « fournisseur » </a:t>
            </a:r>
            <a:br>
              <a:rPr lang="fr-BE" b="1" dirty="0" smtClean="0"/>
            </a:br>
            <a:r>
              <a:rPr lang="fr-BE" b="1" dirty="0" smtClean="0"/>
              <a:t>Transaction F-44</a:t>
            </a:r>
            <a:endParaRPr lang="fr-BE" b="1" dirty="0"/>
          </a:p>
        </p:txBody>
      </p:sp>
      <p:pic>
        <p:nvPicPr>
          <p:cNvPr id="3" name="Espace réservé pour une image  4" descr="Rapprocher fournisseur: Données d'en-têt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34787" y="1170305"/>
            <a:ext cx="4992688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335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Rapprocher fournisseur Traitement postes non soldé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96343" y="622967"/>
            <a:ext cx="5990125" cy="547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510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Rapprocher fournisseur Traitement postes non soldé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96640" y="369265"/>
            <a:ext cx="5277394" cy="592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24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Liste des postes individuels fournisseu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64628" y="2269445"/>
            <a:ext cx="8928518" cy="19629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091543" y="513806"/>
            <a:ext cx="5773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Si nous retournons dans le fournisseur, nous constatons que les pièces ont été rapprochées.</a:t>
            </a:r>
            <a:endParaRPr lang="fr-BE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556069" y="1097280"/>
            <a:ext cx="3701142" cy="22381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3387634" y="4804365"/>
            <a:ext cx="5468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Il ne reste plus que le paiement d’ouvert. Nous devons encore procéder à l’encodage du droit constaté (MIR7) dans l’année N+1. (ici 2019). Ceci nus permettra de le rapprocher avec le paiement déjà effectué.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3371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405051" y="330926"/>
            <a:ext cx="5512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Pour enlever le rapprochement, nous allons utiliser la transaction FBRA </a:t>
            </a:r>
            <a:endParaRPr lang="fr-BE" b="1" dirty="0"/>
          </a:p>
        </p:txBody>
      </p:sp>
      <p:pic>
        <p:nvPicPr>
          <p:cNvPr id="3" name="Espace réservé pour une image  4" descr="Annulation rapprochemen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44091" y="1144406"/>
            <a:ext cx="4363059" cy="352474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460170" y="5120640"/>
            <a:ext cx="7402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Cliquez ensuite sur         pour rendre effectif l’annulation du rapprochement</a:t>
            </a:r>
            <a:endParaRPr lang="fr-BE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941" y="5152884"/>
            <a:ext cx="314369" cy="304843"/>
          </a:xfrm>
          <a:prstGeom prst="rect">
            <a:avLst/>
          </a:prstGeom>
        </p:spPr>
      </p:pic>
      <p:cxnSp>
        <p:nvCxnSpPr>
          <p:cNvPr id="16" name="Connecteur droit 15"/>
          <p:cNvCxnSpPr/>
          <p:nvPr/>
        </p:nvCxnSpPr>
        <p:spPr>
          <a:xfrm flipH="1" flipV="1">
            <a:off x="2194560" y="5007429"/>
            <a:ext cx="2246381" cy="8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2220686" y="1724297"/>
            <a:ext cx="8708" cy="3291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2194560" y="1654629"/>
            <a:ext cx="3082834" cy="957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87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Annulation rapprochemen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9587" y="1847788"/>
            <a:ext cx="5801788" cy="411579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594812" y="324002"/>
            <a:ext cx="4711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Une boîte de dialogue s’ouvre : </a:t>
            </a:r>
            <a:endParaRPr lang="fr-BE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551270" y="808896"/>
            <a:ext cx="47984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Comme nous voulons seulement annuler le rapprochement, nous allons donc cliquez sur « </a:t>
            </a:r>
            <a:r>
              <a:rPr lang="fr-BE" dirty="0" err="1" smtClean="0"/>
              <a:t>Annul</a:t>
            </a:r>
            <a:r>
              <a:rPr lang="fr-BE" dirty="0" smtClean="0"/>
              <a:t>. Uniquement »</a:t>
            </a: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2203269" y="6374674"/>
            <a:ext cx="768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Le système vous dit que le                                                     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143" y="6411294"/>
            <a:ext cx="2581635" cy="24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00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Liste des postes individuels fournisseu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480" y="2408868"/>
            <a:ext cx="10806748" cy="199633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786742" y="609600"/>
            <a:ext cx="7088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Si vous retournez dans l’historique du fournisseur </a:t>
            </a:r>
            <a:r>
              <a:rPr lang="fr-BE" dirty="0"/>
              <a:t>(FBL1N)</a:t>
            </a:r>
          </a:p>
          <a:p>
            <a:r>
              <a:rPr lang="fr-BE" dirty="0" smtClean="0"/>
              <a:t>, vous verrez qu’il n’y plus de numéro dans la colonne « Pce </a:t>
            </a:r>
            <a:r>
              <a:rPr lang="fr-BE" dirty="0" err="1" smtClean="0"/>
              <a:t>rappr</a:t>
            </a:r>
            <a:r>
              <a:rPr lang="fr-BE" dirty="0" smtClean="0"/>
              <a:t>. ». </a:t>
            </a:r>
            <a:endParaRPr lang="fr-BE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752114" y="1255931"/>
            <a:ext cx="1314995" cy="2305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52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31474" y="313509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Nous allons pourvoir annuler le droit constaté lié à la pièce 5120000025.</a:t>
            </a:r>
            <a:endParaRPr lang="fr-BE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2177142" y="1747749"/>
            <a:ext cx="531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/>
              <a:t>Etape 1 :  </a:t>
            </a:r>
            <a:r>
              <a:rPr lang="fr-BE" dirty="0" smtClean="0"/>
              <a:t>recherche de la pièce « droit constaté lié »</a:t>
            </a:r>
            <a:endParaRPr lang="fr-BE" dirty="0"/>
          </a:p>
        </p:txBody>
      </p:sp>
      <p:pic>
        <p:nvPicPr>
          <p:cNvPr id="4" name="Espace réservé pour une image  4" descr="Liste des postes individuels fournisseu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7233" y="2904990"/>
            <a:ext cx="6172200" cy="196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Greenshot Éditeur d'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34491" y="1329100"/>
            <a:ext cx="6172200" cy="29494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968137" y="609600"/>
            <a:ext cx="2420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Cette fenêtre s’ouvre :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656115" y="4850674"/>
            <a:ext cx="6348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002060"/>
                </a:solidFill>
              </a:rPr>
              <a:t>Dans la barre des menus, cliquez sur « Environnement », puis sur « Environnement de la pièce » , enfin sur « Pièce d’origine ».</a:t>
            </a:r>
          </a:p>
          <a:p>
            <a:r>
              <a:rPr lang="fr-BE" dirty="0" smtClean="0"/>
              <a:t>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223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Afficher le document de facturation 5105621890 20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96342" y="413141"/>
            <a:ext cx="4682931" cy="591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79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Annuler document de facturatio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8538" y="1118055"/>
            <a:ext cx="3899814" cy="314914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88869" y="313509"/>
            <a:ext cx="4180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Pour annuler le droit constaté nous allons utiliser la transaction MR8M.</a:t>
            </a:r>
            <a:endParaRPr lang="fr-BE" b="1" dirty="0"/>
          </a:p>
        </p:txBody>
      </p:sp>
      <p:pic>
        <p:nvPicPr>
          <p:cNvPr id="4" name="Espace réservé pour une image  4" descr="Annuler document de facturati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12880" y="1509939"/>
            <a:ext cx="4160007" cy="48736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47109" y="4746171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/>
              <a:t>Nous allons donc contre passer la pièce dans le période en cours </a:t>
            </a:r>
            <a:endParaRPr lang="fr-BE" b="1" u="sng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6287589" y="4032069"/>
            <a:ext cx="2360022" cy="1166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605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Annuler document de facturatio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05451" y="917756"/>
            <a:ext cx="6856617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465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246</Words>
  <Application>Microsoft Office PowerPoint</Application>
  <PresentationFormat>Grand écran</PresentationFormat>
  <Paragraphs>20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ETNIC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LIEVENS Eddy</dc:creator>
  <cp:lastModifiedBy>LIEVENS Eddy</cp:lastModifiedBy>
  <cp:revision>22</cp:revision>
  <dcterms:created xsi:type="dcterms:W3CDTF">2019-04-18T12:55:23Z</dcterms:created>
  <dcterms:modified xsi:type="dcterms:W3CDTF">2019-04-18T14:44:38Z</dcterms:modified>
</cp:coreProperties>
</file>