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86123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159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2973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87180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60063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0223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82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887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2850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15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62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3AF31-8735-4AD6-92B6-DF66E67E6891}" type="datetimeFigureOut">
              <a:rPr lang="fr-BE" smtClean="0"/>
              <a:t>07-05-2020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ABCE4-1141-4277-BCAD-7B3D5FFF1D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0078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Créer commande d'acha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13012" y="591699"/>
            <a:ext cx="9831216" cy="599735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872753" y="125506"/>
            <a:ext cx="4222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Indice 220 – ou dossier sans </a:t>
            </a:r>
            <a:r>
              <a:rPr lang="fr-BE" dirty="0" err="1" smtClean="0"/>
              <a:t>progra</a:t>
            </a:r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62753" y="914400"/>
            <a:ext cx="9502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b="1" dirty="0" smtClean="0"/>
              <a:t>Transaction </a:t>
            </a:r>
            <a:br>
              <a:rPr lang="fr-BE" sz="1200" b="1" dirty="0" smtClean="0"/>
            </a:br>
            <a:r>
              <a:rPr lang="fr-BE" sz="1200" b="1" dirty="0" smtClean="0"/>
              <a:t>ME21N</a:t>
            </a:r>
            <a:endParaRPr lang="fr-BE" sz="1200" b="1" dirty="0"/>
          </a:p>
        </p:txBody>
      </p:sp>
    </p:spTree>
    <p:extLst>
      <p:ext uri="{BB962C8B-B14F-4D97-AF65-F5344CB8AC3E}">
        <p14:creationId xmlns:p14="http://schemas.microsoft.com/office/powerpoint/2010/main" val="1881657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Créer commande d'acha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635" y="991470"/>
            <a:ext cx="6172200" cy="205473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205318" y="175429"/>
            <a:ext cx="5217459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BE" dirty="0" smtClean="0"/>
              <a:t>Introduisez le code du taux de </a:t>
            </a:r>
            <a:r>
              <a:rPr lang="fr-BE" b="1" dirty="0" smtClean="0">
                <a:solidFill>
                  <a:srgbClr val="0070C0"/>
                </a:solidFill>
              </a:rPr>
              <a:t>tva</a:t>
            </a:r>
            <a:r>
              <a:rPr lang="fr-BE" dirty="0" smtClean="0"/>
              <a:t> (onglet facture)</a:t>
            </a:r>
            <a:br>
              <a:rPr lang="fr-BE" dirty="0" smtClean="0"/>
            </a:br>
            <a:r>
              <a:rPr lang="fr-BE" sz="1200" dirty="0" smtClean="0"/>
              <a:t>(sélectionnez via le </a:t>
            </a:r>
            <a:r>
              <a:rPr lang="fr-BE" sz="1200" dirty="0" err="1" smtClean="0"/>
              <a:t>matchcode</a:t>
            </a:r>
            <a:r>
              <a:rPr lang="fr-BE" sz="1200" dirty="0" smtClean="0"/>
              <a:t> si vous ne le connaissez pas)</a:t>
            </a:r>
            <a:endParaRPr lang="fr-BE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5280212" y="507369"/>
            <a:ext cx="977153" cy="1038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Espace réservé pour une image  4" descr="Créer commande d'acha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634" y="4517558"/>
            <a:ext cx="7708060" cy="1470865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2124634" y="3424518"/>
            <a:ext cx="5217459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BE" dirty="0" smtClean="0"/>
              <a:t>Vérifier que cette case est </a:t>
            </a:r>
            <a:r>
              <a:rPr lang="fr-BE" b="1" dirty="0" smtClean="0">
                <a:solidFill>
                  <a:srgbClr val="0070C0"/>
                </a:solidFill>
              </a:rPr>
              <a:t>vide</a:t>
            </a:r>
            <a:r>
              <a:rPr lang="fr-BE" dirty="0" smtClean="0"/>
              <a:t> (onglet confirmations)</a:t>
            </a:r>
            <a:br>
              <a:rPr lang="fr-BE" dirty="0" smtClean="0"/>
            </a:br>
            <a:r>
              <a:rPr lang="fr-BE" sz="1200" dirty="0" smtClean="0"/>
              <a:t>(sélectionnez via le petit </a:t>
            </a:r>
            <a:r>
              <a:rPr lang="fr-BE" sz="1200" b="1" dirty="0" smtClean="0">
                <a:solidFill>
                  <a:srgbClr val="FF0000"/>
                </a:solidFill>
              </a:rPr>
              <a:t>triangle</a:t>
            </a:r>
            <a:r>
              <a:rPr lang="fr-BE" sz="1200" dirty="0" smtClean="0"/>
              <a:t>)</a:t>
            </a:r>
            <a:endParaRPr lang="fr-BE" dirty="0"/>
          </a:p>
        </p:txBody>
      </p:sp>
      <p:cxnSp>
        <p:nvCxnSpPr>
          <p:cNvPr id="11" name="Connecteur droit avec flèche 10"/>
          <p:cNvCxnSpPr/>
          <p:nvPr/>
        </p:nvCxnSpPr>
        <p:spPr>
          <a:xfrm flipH="1">
            <a:off x="3989294" y="3701517"/>
            <a:ext cx="824754" cy="166834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4150659" y="3978516"/>
            <a:ext cx="995082" cy="7817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301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Créer commande d'acha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1800" y="661241"/>
            <a:ext cx="6172200" cy="111082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805952" y="2124635"/>
            <a:ext cx="5907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Si tout c’est ok, vous pouvez sauvegarder votre commande.</a:t>
            </a:r>
            <a:endParaRPr lang="fr-BE" dirty="0"/>
          </a:p>
        </p:txBody>
      </p:sp>
      <p:pic>
        <p:nvPicPr>
          <p:cNvPr id="4" name="Espace réservé pour une image  4" descr="Créer commande d'acha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63988" y="3123173"/>
            <a:ext cx="6172200" cy="254990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823011" y="5932952"/>
            <a:ext cx="7593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Le système crée la commande 45XXXXXXXX.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06342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Entrée de marchandises Commande d'achat - Eddy LIEVEN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24980" y="1299882"/>
            <a:ext cx="8299897" cy="392654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703294" y="340659"/>
            <a:ext cx="72703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Ensuite encoder une réception comptable  en utilisant la transaction MIGO</a:t>
            </a:r>
            <a:br>
              <a:rPr lang="fr-BE" dirty="0" smtClean="0"/>
            </a:br>
            <a:r>
              <a:rPr lang="fr-BE" sz="1000" b="1" dirty="0" smtClean="0">
                <a:solidFill>
                  <a:srgbClr val="7030A0"/>
                </a:solidFill>
              </a:rPr>
              <a:t>(Pour mémoire, il n’y a pas de réception technique – n’oubliez pas de cochez poste « ok)</a:t>
            </a:r>
            <a:endParaRPr lang="fr-BE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111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82036" y="1470493"/>
            <a:ext cx="5870898" cy="487362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757082" y="457200"/>
            <a:ext cx="72703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Ensuite encoder le droit constaté en utilisant la transaction MIR7</a:t>
            </a:r>
            <a:br>
              <a:rPr lang="fr-BE" dirty="0" smtClean="0"/>
            </a:br>
            <a:r>
              <a:rPr lang="fr-BE" sz="1000" b="1" dirty="0" smtClean="0">
                <a:solidFill>
                  <a:srgbClr val="7030A0"/>
                </a:solidFill>
              </a:rPr>
              <a:t>(Pour mémoire, il faut remplir les deux onglets suivants : </a:t>
            </a:r>
            <a:r>
              <a:rPr lang="fr-BE" sz="1000" b="1" dirty="0" err="1" smtClean="0">
                <a:solidFill>
                  <a:srgbClr val="7030A0"/>
                </a:solidFill>
              </a:rPr>
              <a:t>Donn</a:t>
            </a:r>
            <a:r>
              <a:rPr lang="fr-BE" sz="1000" b="1" dirty="0" smtClean="0">
                <a:solidFill>
                  <a:srgbClr val="7030A0"/>
                </a:solidFill>
              </a:rPr>
              <a:t>. Base </a:t>
            </a:r>
            <a:r>
              <a:rPr lang="fr-BE" sz="1000" b="1" smtClean="0">
                <a:solidFill>
                  <a:srgbClr val="7030A0"/>
                </a:solidFill>
              </a:rPr>
              <a:t>- Paiement)</a:t>
            </a:r>
            <a:endParaRPr lang="fr-BE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8832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67</Words>
  <Application>Microsoft Office PowerPoint</Application>
  <PresentationFormat>Grand écran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ETNIC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LIEVENS Eddy</dc:creator>
  <cp:lastModifiedBy>LIEVENS Eddy</cp:lastModifiedBy>
  <cp:revision>7</cp:revision>
  <dcterms:created xsi:type="dcterms:W3CDTF">2020-05-07T11:56:22Z</dcterms:created>
  <dcterms:modified xsi:type="dcterms:W3CDTF">2020-05-07T12:27:31Z</dcterms:modified>
</cp:coreProperties>
</file>