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3154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458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568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189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246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985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700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9399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057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6981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8223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34FB-69C3-4CF2-993B-12DB94544E6B}" type="datetimeFigureOut">
              <a:rPr lang="fr-BE" smtClean="0"/>
              <a:t>22-05-2019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6E823-4ACA-4802-9ACB-748241D25CC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172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507524" y="469557"/>
            <a:ext cx="815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 Loyer – encodage Droits </a:t>
            </a:r>
            <a:r>
              <a:rPr lang="fr-B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BE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onstaté</a:t>
            </a:r>
            <a:endParaRPr lang="fr-BE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pour une image  4" descr="Project Builder : projet LO19615233-0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1773" y="979036"/>
            <a:ext cx="11813648" cy="529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892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88043" y="527222"/>
            <a:ext cx="606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Vous pouvez simulez pour contrôler et si tout est ok =&gt; vous pouvez « Sauvegarder </a:t>
            </a:r>
            <a:r>
              <a:rPr lang="fr-BE" dirty="0" err="1" smtClean="0"/>
              <a:t>complèment</a:t>
            </a:r>
            <a:r>
              <a:rPr lang="fr-BE" dirty="0" smtClean="0"/>
              <a:t> »</a:t>
            </a:r>
            <a:endParaRPr lang="fr-BE" dirty="0"/>
          </a:p>
        </p:txBody>
      </p:sp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88043" y="1424030"/>
            <a:ext cx="5505391" cy="48736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922" y="802395"/>
            <a:ext cx="371527" cy="4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58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7099" y="1331373"/>
            <a:ext cx="7818538" cy="48736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507099" y="318782"/>
            <a:ext cx="7349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FF0000"/>
                </a:solidFill>
              </a:rPr>
              <a:t>Attention</a:t>
            </a:r>
            <a:r>
              <a:rPr lang="fr-BE" dirty="0" smtClean="0"/>
              <a:t>, lors de l’encodage du droit constaté, vous devez reprendre la réservation, pour se faire, </a:t>
            </a:r>
            <a:r>
              <a:rPr lang="fr-BE" b="1" u="sng" dirty="0" smtClean="0"/>
              <a:t>il faut choisir un modèle de travail :</a:t>
            </a:r>
            <a:endParaRPr lang="fr-BE" b="1" u="sng" dirty="0"/>
          </a:p>
        </p:txBody>
      </p:sp>
    </p:spTree>
    <p:extLst>
      <p:ext uri="{BB962C8B-B14F-4D97-AF65-F5344CB8AC3E}">
        <p14:creationId xmlns:p14="http://schemas.microsoft.com/office/powerpoint/2010/main" val="3633251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902591" y="209725"/>
            <a:ext cx="578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Cette partie apparaît :</a:t>
            </a:r>
          </a:p>
        </p:txBody>
      </p:sp>
      <p:pic>
        <p:nvPicPr>
          <p:cNvPr id="5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25213" y="794479"/>
            <a:ext cx="5871680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00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2983" y="830906"/>
            <a:ext cx="7538131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6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53242" y="863857"/>
            <a:ext cx="6021703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77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7826" y="1127468"/>
            <a:ext cx="4875212" cy="509538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410465" y="271849"/>
            <a:ext cx="425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/>
              <a:t>Encodez votre droit constaté :</a:t>
            </a:r>
            <a:endParaRPr lang="fr-BE" b="1" u="sng" dirty="0"/>
          </a:p>
        </p:txBody>
      </p:sp>
    </p:spTree>
    <p:extLst>
      <p:ext uri="{BB962C8B-B14F-4D97-AF65-F5344CB8AC3E}">
        <p14:creationId xmlns:p14="http://schemas.microsoft.com/office/powerpoint/2010/main" val="32147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Greenshot Éditeur d'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02453" y="974855"/>
            <a:ext cx="6172200" cy="29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828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82539" y="336636"/>
            <a:ext cx="5390790" cy="4873625"/>
          </a:xfrm>
          <a:prstGeom prst="rect">
            <a:avLst/>
          </a:prstGeom>
        </p:spPr>
      </p:pic>
      <p:pic>
        <p:nvPicPr>
          <p:cNvPr id="3" name="Espace réservé pour une image  4" descr="Elément d'organigramme technique de projet (élt OTP) (2)    1 Entrée trouvé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1834" y="5437532"/>
            <a:ext cx="6172200" cy="105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161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03157" y="247135"/>
            <a:ext cx="71257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Tapez « Enter », le système SAP vous demande d’encoder un numéro de compte général.</a:t>
            </a:r>
            <a:br>
              <a:rPr lang="fr-BE" dirty="0" smtClean="0"/>
            </a:br>
            <a:r>
              <a:rPr lang="fr-BE" dirty="0" smtClean="0"/>
              <a:t>Choisissez le compte adéquat, tapez « Enter  » : vos éléments d’imputation se mettent automatiquement.</a:t>
            </a:r>
          </a:p>
          <a:p>
            <a:r>
              <a:rPr lang="fr-BE" dirty="0" smtClean="0"/>
              <a:t>Il faut encoder le montant            et </a:t>
            </a:r>
            <a:r>
              <a:rPr lang="fr-BE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numéro de réservation  </a:t>
            </a:r>
            <a:endParaRPr lang="fr-B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4344" y="1782128"/>
            <a:ext cx="5505391" cy="487362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7344" y="1343664"/>
            <a:ext cx="428685" cy="4096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7878" y="1362462"/>
            <a:ext cx="352474" cy="3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942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58</Words>
  <Application>Microsoft Office PowerPoint</Application>
  <PresentationFormat>Grand écran</PresentationFormat>
  <Paragraphs>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ETNIC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LIEVENS Eddy</dc:creator>
  <cp:lastModifiedBy>LIEVENS Eddy</cp:lastModifiedBy>
  <cp:revision>14</cp:revision>
  <dcterms:created xsi:type="dcterms:W3CDTF">2019-04-09T13:18:12Z</dcterms:created>
  <dcterms:modified xsi:type="dcterms:W3CDTF">2019-05-22T08:52:04Z</dcterms:modified>
</cp:coreProperties>
</file>